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548680"/>
            <a:ext cx="6172200" cy="1296144"/>
          </a:xfrm>
        </p:spPr>
        <p:txBody>
          <a:bodyPr/>
          <a:lstStyle/>
          <a:p>
            <a:r>
              <a:rPr lang="ru-RU" sz="3200" dirty="0" smtClean="0"/>
              <a:t>СПОРТ – ЭТО СИЛА! </a:t>
            </a:r>
            <a:br>
              <a:rPr lang="ru-RU" sz="3200" dirty="0" smtClean="0"/>
            </a:br>
            <a:r>
              <a:rPr lang="ru-RU" sz="3200" dirty="0" smtClean="0"/>
              <a:t>СПОРТ – ЭТО ЖИЗНЬ!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ownloads\Я_выбираю_спорт!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26706"/>
            <a:ext cx="6264696" cy="4547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СПОРТ – ЭТО СИЛА! </a:t>
            </a:r>
            <a:br>
              <a:rPr lang="ru-RU" sz="4400" dirty="0" smtClean="0"/>
            </a:br>
            <a:r>
              <a:rPr lang="ru-RU" sz="4400" dirty="0" smtClean="0"/>
              <a:t>СПОРТ – ЭТО ЖИЗНЬ!</a:t>
            </a:r>
            <a:endParaRPr lang="ru-RU" sz="4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2636912"/>
            <a:ext cx="3809107" cy="285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проектная деятельность\Новый проект -спорт\соцреклама\IMG_169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3968" y="2060848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147248" cy="1440160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СПОРТ –ЭТО СИЛА! </a:t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4800" b="1" i="1" dirty="0" smtClean="0">
                <a:solidFill>
                  <a:srgbClr val="FF0000"/>
                </a:solidFill>
              </a:rPr>
              <a:t>СПОРТ – ЭТО ЖИЗНЬ!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свалка\воспитанницы Коротенко С.П.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1628800"/>
            <a:ext cx="737063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653136"/>
            <a:ext cx="8183880" cy="1384014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СПОРТ – ЭТО СИЛА!</a:t>
            </a:r>
            <a:br>
              <a:rPr lang="ru-RU" sz="4400" dirty="0" smtClean="0"/>
            </a:br>
            <a:r>
              <a:rPr lang="ru-RU" sz="4400" dirty="0" smtClean="0"/>
              <a:t>СПОРТ – ЭТО ЖИЗНЬ!</a:t>
            </a:r>
            <a:endParaRPr lang="ru-RU" sz="4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764704"/>
            <a:ext cx="4099718" cy="307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6016" y="1484784"/>
            <a:ext cx="3960183" cy="29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75264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СПОРТ – ЭТО СИЛА!</a:t>
            </a:r>
            <a:br>
              <a:rPr lang="ru-RU" sz="4400" dirty="0" smtClean="0"/>
            </a:br>
            <a:r>
              <a:rPr lang="ru-RU" sz="4400" dirty="0" smtClean="0"/>
              <a:t>СПОРТ – ЭТО ЖИЗНЬ!</a:t>
            </a:r>
            <a:endParaRPr lang="ru-RU" sz="4400" dirty="0"/>
          </a:p>
        </p:txBody>
      </p:sp>
      <p:pic>
        <p:nvPicPr>
          <p:cNvPr id="4" name="Picture 2" descr="C:\Users\User\Desktop\проектная деятельность\Новый проект -спорт\соцреклама\P102090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272" y="1628800"/>
            <a:ext cx="4216251" cy="2376264"/>
          </a:xfrm>
          <a:prstGeom prst="rect">
            <a:avLst/>
          </a:prstGeom>
          <a:noFill/>
        </p:spPr>
      </p:pic>
      <p:pic>
        <p:nvPicPr>
          <p:cNvPr id="1026" name="Picture 2" descr="C:\Users\User\Desktop\проектная деятельность\Новый проект -спорт\соцреклама\P10209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3968" y="2996952"/>
            <a:ext cx="4102082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wnloads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25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СПОРТ – ЭТО СИЛА!  СПОРТ – ЭТО ЖИЗНЬ!</vt:lpstr>
      <vt:lpstr>СПОРТ – ЭТО СИЛА!  СПОРТ – ЭТО ЖИЗНЬ!</vt:lpstr>
      <vt:lpstr>СПОРТ –ЭТО СИЛА!  СПОРТ – ЭТО ЖИЗНЬ!</vt:lpstr>
      <vt:lpstr>СПОРТ – ЭТО СИЛА! СПОРТ – ЭТО ЖИЗНЬ!</vt:lpstr>
      <vt:lpstr>СПОРТ – ЭТО СИЛА! СПОРТ – ЭТО ЖИЗНЬ!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 – ЭТО СИЛА!  СПОРТ – ЭТО ЖИЗНЬ!</dc:title>
  <dc:creator>User</dc:creator>
  <cp:lastModifiedBy>User</cp:lastModifiedBy>
  <cp:revision>1</cp:revision>
  <dcterms:created xsi:type="dcterms:W3CDTF">2022-02-28T05:52:56Z</dcterms:created>
  <dcterms:modified xsi:type="dcterms:W3CDTF">2022-02-28T06:03:21Z</dcterms:modified>
</cp:coreProperties>
</file>