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9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438" r:id="rId18"/>
    <p:sldId id="325" r:id="rId19"/>
    <p:sldId id="331" r:id="rId20"/>
    <p:sldId id="282" r:id="rId21"/>
    <p:sldId id="406" r:id="rId22"/>
    <p:sldId id="281" r:id="rId23"/>
    <p:sldId id="285" r:id="rId24"/>
    <p:sldId id="442" r:id="rId25"/>
    <p:sldId id="444" r:id="rId26"/>
    <p:sldId id="345" r:id="rId27"/>
    <p:sldId id="446" r:id="rId28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2004" y="-8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13.08.2020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ВОЛОКОНОВСКОГО СЕЛЬСКОГО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ПОСЕЛЕНИЯ НА 2020 -2022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ВОЛОКОНОВСКОЕ СЕЛЬСКОЕ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2020 - 2022 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2018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4213436"/>
              </p:ext>
            </p:extLst>
          </p:nvPr>
        </p:nvGraphicFramePr>
        <p:xfrm>
          <a:off x="404664" y="1691680"/>
          <a:ext cx="6310484" cy="550928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9279"/>
                <a:gridCol w="1396281"/>
                <a:gridCol w="1536072"/>
                <a:gridCol w="1438852"/>
              </a:tblGrid>
              <a:tr h="173535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229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6317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1288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40353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3091,5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2939,8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2834,3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44940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4351,5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4227,8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4152,3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84784" y="0"/>
            <a:ext cx="4286280" cy="11876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1331640"/>
          <a:ext cx="6215106" cy="658760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1861"/>
                <a:gridCol w="1410202"/>
                <a:gridCol w="1406468"/>
                <a:gridCol w="1366575"/>
              </a:tblGrid>
              <a:tr h="114039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1649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1962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8308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500033"/>
          <a:ext cx="6286544" cy="753812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138932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4205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74065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Доходы, получаемые в виде арендной платы, а также средства от продажи права на заключение договоров аренды за земли, находящиеся в собственности сельских поселений (за </a:t>
                      </a:r>
                      <a:r>
                        <a:rPr kumimoji="0" lang="ru-RU" sz="13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искл</a:t>
                      </a: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3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зем</a:t>
                      </a: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участков </a:t>
                      </a:r>
                      <a:r>
                        <a:rPr kumimoji="0" lang="ru-RU" sz="13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мун</a:t>
                      </a: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бюджетных и автономных учреждений)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3091,5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2939,8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2834,3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2791,8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2872,8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2764,8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сельских поселений на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обустройство воинских захоронений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232,7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500033"/>
          <a:ext cx="6143668" cy="346171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22358"/>
                <a:gridCol w="1306248"/>
                <a:gridCol w="1377060"/>
                <a:gridCol w="1338002"/>
              </a:tblGrid>
              <a:tr h="49406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7111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3174,4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3427,4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3470,9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2020 - 2022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2018 - 2019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2018 -2019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сельского поселения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404664" y="1500166"/>
          <a:ext cx="6239045" cy="665742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448272"/>
                <a:gridCol w="1312921"/>
                <a:gridCol w="1238926"/>
                <a:gridCol w="1238926"/>
              </a:tblGrid>
              <a:tr h="12823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38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02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4351,5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4227,8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4152,3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17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29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54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54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</a:t>
                      </a:r>
                      <a:r>
                        <a:rPr lang="ru-RU" sz="14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безопастность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4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864,8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4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</a:t>
                      </a:r>
                      <a:r>
                        <a:rPr lang="ru-RU" sz="14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кинемотография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258,7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661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-202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428605" y="1285850"/>
          <a:ext cx="6143666" cy="5308512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07427"/>
                <a:gridCol w="2344817"/>
                <a:gridCol w="1130474"/>
                <a:gridCol w="1130474"/>
                <a:gridCol w="1130474"/>
              </a:tblGrid>
              <a:tr h="13201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37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02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4623,4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4604,4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4595,4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9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915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13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8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1011,8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1011,8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1011,8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916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576,6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617,6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Русскохаланского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-202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годы</a:t>
            </a:r>
          </a:p>
          <a:p>
            <a:pPr algn="ctr"/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за 2020 -2022 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643042"/>
          <a:ext cx="6357983" cy="507209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3559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3003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2097,5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1838,8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1838,8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2097,5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1838,8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1838,8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2.Подпрограмма»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безопастности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жизнедеятельностин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населения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«Развитие сферы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культурно-досуговой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 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258,7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11941</TotalTime>
  <Words>1947</Words>
  <Application>Microsoft Office PowerPoint</Application>
  <PresentationFormat>Экран (4:3)</PresentationFormat>
  <Paragraphs>486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2020 - 2022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Из какого бюджета происходит финансирование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RePack by SPecialiST</cp:lastModifiedBy>
  <cp:revision>1265</cp:revision>
  <cp:lastPrinted>2020-06-30T11:58:33Z</cp:lastPrinted>
  <dcterms:created xsi:type="dcterms:W3CDTF">2013-12-18T08:51:47Z</dcterms:created>
  <dcterms:modified xsi:type="dcterms:W3CDTF">2020-08-13T07:58:56Z</dcterms:modified>
</cp:coreProperties>
</file>