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9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448" r:id="rId15"/>
    <p:sldId id="450" r:id="rId16"/>
    <p:sldId id="451" r:id="rId17"/>
    <p:sldId id="452" r:id="rId18"/>
    <p:sldId id="325" r:id="rId19"/>
    <p:sldId id="331" r:id="rId20"/>
    <p:sldId id="282" r:id="rId21"/>
    <p:sldId id="406" r:id="rId22"/>
    <p:sldId id="281" r:id="rId23"/>
    <p:sldId id="285" r:id="rId24"/>
    <p:sldId id="459" r:id="rId25"/>
    <p:sldId id="460" r:id="rId26"/>
    <p:sldId id="345" r:id="rId27"/>
    <p:sldId id="446" r:id="rId28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342" autoAdjust="0"/>
    <p:restoredTop sz="95683" autoAdjust="0"/>
  </p:normalViewPr>
  <p:slideViewPr>
    <p:cSldViewPr>
      <p:cViewPr>
        <p:scale>
          <a:sx n="100" d="100"/>
          <a:sy n="100" d="100"/>
        </p:scale>
        <p:origin x="-924" y="102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17.08.2020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ИСПОЛНЕНИИ БЮДЖЕТА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ВОЛОКОНОВСКОГО СЕЛЬСКОГО ПОСЕЛЕНИЯ НА 2019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ВОЛОКОНОВСКОЕ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 2019 год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2018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37997073"/>
              </p:ext>
            </p:extLst>
          </p:nvPr>
        </p:nvGraphicFramePr>
        <p:xfrm>
          <a:off x="332656" y="1785918"/>
          <a:ext cx="6311054" cy="54275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63235"/>
                <a:gridCol w="1276886"/>
                <a:gridCol w="1685049"/>
                <a:gridCol w="1285884"/>
              </a:tblGrid>
              <a:tr h="88352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2019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2019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 исполнения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927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07264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1808,6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428760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3187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5553,4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428760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4386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7362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94" y="285720"/>
            <a:ext cx="5429288" cy="9286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2019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9" y="1428728"/>
          <a:ext cx="6215105" cy="665531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56261"/>
                <a:gridCol w="1415638"/>
                <a:gridCol w="1628494"/>
                <a:gridCol w="1014712"/>
              </a:tblGrid>
              <a:tr h="1043303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2019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51649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1962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1199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1808,6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3473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0827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186,9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8308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303,9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196,1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5732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309,9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344,3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352,2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8" y="500033"/>
          <a:ext cx="6357981" cy="763814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05829"/>
                <a:gridCol w="1557058"/>
                <a:gridCol w="1557058"/>
                <a:gridCol w="1038036"/>
              </a:tblGrid>
              <a:tr h="143383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2019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5622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2610536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Доходы, получаемые в виде арендной платы, а также средства от продажи права на заключение договоров аренды за земли, находящиеся в собственности сельских поселений (за </a:t>
                      </a:r>
                      <a:r>
                        <a:rPr kumimoji="0" lang="ru-RU" sz="13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искл</a:t>
                      </a:r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3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зем</a:t>
                      </a:r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участков </a:t>
                      </a:r>
                      <a:r>
                        <a:rPr kumimoji="0" lang="ru-RU" sz="13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мун</a:t>
                      </a:r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бюджетных и автономных учреждений)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555,7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поступления от денежных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взысканий (ш</a:t>
                      </a: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трафов) и иных сумм,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возмещение ущерба, зачисляемые в бюджеты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3187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5553,4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174,3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8" y="285720"/>
          <a:ext cx="6357981" cy="63758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23108"/>
                <a:gridCol w="1391537"/>
                <a:gridCol w="1428891"/>
                <a:gridCol w="1214445"/>
              </a:tblGrid>
              <a:tr h="99087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2019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527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75166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3120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5437,7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75166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сельских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поселений  за счет резервного </a:t>
                      </a:r>
                      <a:r>
                        <a:rPr lang="ru-RU" sz="1300" b="0" baseline="0" dirty="0" err="1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фондаПрезидента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Российской Федерации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78595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4386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7362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2019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2018 - 2019 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2018 -2019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сельского поселения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404664" y="1500166"/>
          <a:ext cx="6239048" cy="6881840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060713"/>
                <a:gridCol w="1539386"/>
                <a:gridCol w="1457841"/>
                <a:gridCol w="1181108"/>
              </a:tblGrid>
              <a:tr h="1242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</a:t>
                      </a:r>
                      <a:r>
                        <a:rPr lang="en-US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201</a:t>
                      </a:r>
                      <a:r>
                        <a:rPr lang="en-US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34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96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4386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7362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167,9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632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50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2574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4026,3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68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1163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0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010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b="1" i="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390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726,7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за 2019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142852" y="1500166"/>
          <a:ext cx="6500858" cy="6948654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571504"/>
                <a:gridCol w="2881886"/>
                <a:gridCol w="1122751"/>
                <a:gridCol w="1028936"/>
                <a:gridCol w="895781"/>
              </a:tblGrid>
              <a:tr h="12543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</a:t>
                      </a:r>
                      <a:r>
                        <a:rPr lang="en-US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201</a:t>
                      </a:r>
                      <a:r>
                        <a:rPr lang="en-US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65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32825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4386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7362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167,9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65850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570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2574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4026,3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824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1271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7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7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b="1" i="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472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726,7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за 2019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2019 год 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41190749"/>
              </p:ext>
            </p:extLst>
          </p:nvPr>
        </p:nvGraphicFramePr>
        <p:xfrm>
          <a:off x="214290" y="2000231"/>
          <a:ext cx="6500858" cy="480157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957918"/>
                <a:gridCol w="1000132"/>
                <a:gridCol w="785818"/>
              </a:tblGrid>
              <a:tr h="135592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2019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2019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72906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1745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3268,7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187,3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территории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Волоконовскогоо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1745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3268,7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187,3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 Подпрограмма «Обеспечение безопасности жизнедеятельности населения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Волоконовскогоо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797,5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91,7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 Подпрограмма «Благоустройство территории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1579,7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4. Подпрограмма Обращение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твердыми коммунальными отходами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5. 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«Развитие сферы культурно –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досуговой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Волоконовского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поселенияя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726,7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13753</TotalTime>
  <Words>1980</Words>
  <Application>Microsoft Office PowerPoint</Application>
  <PresentationFormat>Экран (4:3)</PresentationFormat>
  <Paragraphs>512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 2019 год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Из какого бюджета происходит финансирование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1304</cp:revision>
  <cp:lastPrinted>2020-06-30T11:58:33Z</cp:lastPrinted>
  <dcterms:created xsi:type="dcterms:W3CDTF">2013-12-18T08:51:47Z</dcterms:created>
  <dcterms:modified xsi:type="dcterms:W3CDTF">2020-08-17T13:14:38Z</dcterms:modified>
</cp:coreProperties>
</file>