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0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10.06.2022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ВОЛОКОНОВСКОГО СЕЛЬСКОГО ПОСЕЛЕНИЯ ЗА 2021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ВОЛОКОНОВСКОЕ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 2021год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2021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7997073"/>
              </p:ext>
            </p:extLst>
          </p:nvPr>
        </p:nvGraphicFramePr>
        <p:xfrm>
          <a:off x="332656" y="1785918"/>
          <a:ext cx="6311054" cy="70009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86225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2568,2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78654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2417,7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089332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4978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4985,9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2021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9" y="1428728"/>
          <a:ext cx="6215105" cy="70606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56261"/>
                <a:gridCol w="1415638"/>
                <a:gridCol w="1628494"/>
                <a:gridCol w="1014712"/>
              </a:tblGrid>
              <a:tr h="104330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164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5623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2568,2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4029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0280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2501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205336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1163,9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1"/>
          <a:ext cx="6357981" cy="567161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79176"/>
                <a:gridCol w="1435469"/>
                <a:gridCol w="1428891"/>
                <a:gridCol w="1214445"/>
              </a:tblGrid>
              <a:tr h="100209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2021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2021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162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212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352,5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8006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6912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2419,0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2417,7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99,95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9915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2350,7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683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Субвенции бюджетам сельских поселений на осуществление первичного воинского учета 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2021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87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 smtClean="0">
                <a:latin typeface="Times New Roman"/>
                <a:ea typeface="Times New Roman"/>
              </a:rPr>
              <a:t>В основу бюджетной политики за 2021 - 2023 годы  положены стратегические цели развития сельского поселения, сформулированные в соответствии с основными положениями Бюджетного послания Президента Российской Федерации «О бюджетной политике в 2015-2017 годах», указами Президента Российской Федерации от 7 мая 2012 года, на основе прогноза социально-экономического развития Белгородской области на 2021-2023 годы 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района, 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развития.</a:t>
            </a:r>
          </a:p>
          <a:p>
            <a:pPr indent="449580" algn="just">
              <a:spcAft>
                <a:spcPts val="0"/>
              </a:spcAft>
            </a:pPr>
            <a:endParaRPr lang="ru-RU" sz="2200" dirty="0" smtClean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88640" y="1500166"/>
          <a:ext cx="6455072" cy="5503294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276737"/>
                <a:gridCol w="1539386"/>
                <a:gridCol w="1457841"/>
                <a:gridCol w="1181108"/>
              </a:tblGrid>
              <a:tr h="1242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2021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2021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96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32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0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8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8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2021год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42852" y="1500166"/>
          <a:ext cx="6500858" cy="5556723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571504"/>
                <a:gridCol w="2881886"/>
                <a:gridCol w="1122751"/>
                <a:gridCol w="1028936"/>
                <a:gridCol w="895781"/>
              </a:tblGrid>
              <a:tr h="12543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2021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2021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65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282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5850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70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24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24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безопасность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2021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Волоконовского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2021год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332656" y="2000231"/>
          <a:ext cx="6382492" cy="3929091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638624"/>
                <a:gridCol w="957918"/>
                <a:gridCol w="1000132"/>
                <a:gridCol w="785818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2021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729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3143,7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3142,9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Волоконовского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Подпрограмма «Обеспечение пожарной безопасности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 Подпрограмма «Обеспечение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мероприятий по проведению оздоровительной компании детей»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14157</TotalTime>
  <Words>1839</Words>
  <Application>Microsoft Office PowerPoint</Application>
  <PresentationFormat>Экран (4:3)</PresentationFormat>
  <Paragraphs>497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 2021год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RePack by SPecialiST</cp:lastModifiedBy>
  <cp:revision>1351</cp:revision>
  <cp:lastPrinted>2020-06-30T11:58:33Z</cp:lastPrinted>
  <dcterms:created xsi:type="dcterms:W3CDTF">2013-12-18T08:51:47Z</dcterms:created>
  <dcterms:modified xsi:type="dcterms:W3CDTF">2022-06-10T08:23:15Z</dcterms:modified>
</cp:coreProperties>
</file>