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6" r:id="rId17"/>
    <p:sldId id="325" r:id="rId18"/>
    <p:sldId id="331" r:id="rId19"/>
    <p:sldId id="282" r:id="rId20"/>
    <p:sldId id="406" r:id="rId21"/>
    <p:sldId id="281" r:id="rId22"/>
    <p:sldId id="285" r:id="rId23"/>
    <p:sldId id="442" r:id="rId24"/>
    <p:sldId id="448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2004" y="-89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10.06.2022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ВОЛОКОНОВСКОГО СЕЛЬСКОГО  ПОСЕЛЕНИЯ НА 2022 -2024 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ВОЛОКОНОВСКОЕ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2022- 2024 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2021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4213436"/>
              </p:ext>
            </p:extLst>
          </p:nvPr>
        </p:nvGraphicFramePr>
        <p:xfrm>
          <a:off x="428604" y="1785918"/>
          <a:ext cx="6286544" cy="642941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1922"/>
                <a:gridCol w="1390984"/>
                <a:gridCol w="1530245"/>
                <a:gridCol w="1433393"/>
              </a:tblGrid>
              <a:tr h="2025179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2023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2024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3950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07333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1778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637945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5297,6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2416,6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219461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7032,6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4194,6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4258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8" y="214283"/>
            <a:ext cx="6286544" cy="85725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357166" y="1122531"/>
          <a:ext cx="6143668" cy="6080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08507"/>
                <a:gridCol w="1393993"/>
                <a:gridCol w="1390301"/>
                <a:gridCol w="1350867"/>
              </a:tblGrid>
              <a:tr h="53336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2024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113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03737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1735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1778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6668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22263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7784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556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500033"/>
          <a:ext cx="6286544" cy="740742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7"/>
                <a:gridCol w="1426410"/>
                <a:gridCol w="1422634"/>
                <a:gridCol w="1382283"/>
              </a:tblGrid>
              <a:tr h="642943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2024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689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3438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5297,6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2416,6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80299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2440,3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2309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1695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0299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субсидии бюджетам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2743,3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6879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организации мероприятий при осуществлении деятельности по обращению с животными без владельцев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6879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2080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7032,6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4194,6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4258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2022 - 2024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2022 - 2024годы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сельского поселения,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2022 -2024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сельского поселения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3" cy="7318683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13436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2023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2024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909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7032,6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4092,6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4051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720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221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15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15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15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9625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3674,6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9625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2-2024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404664" y="1331640"/>
          <a:ext cx="6095031" cy="7411159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88032"/>
                <a:gridCol w="3168688"/>
                <a:gridCol w="879437"/>
                <a:gridCol w="879437"/>
                <a:gridCol w="879437"/>
              </a:tblGrid>
              <a:tr h="18573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2023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2024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503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7032,6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4092,6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4051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636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1936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31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31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31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626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3674,6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111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сельского поселения за 2022 -2024 годы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214290" y="1928794"/>
          <a:ext cx="6357983" cy="515535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866998"/>
                <a:gridCol w="770664"/>
                <a:gridCol w="963331"/>
              </a:tblGrid>
              <a:tr h="144032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2251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5044,6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2049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1950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94685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Волоконовского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Волоконовского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3694,6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 Подпрограмма «Обеспечение пожарной безопасности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 Подпрограмма «Вовлечение в занятия физической культурой и спортом жителей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Волоконокого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12242</TotalTime>
  <Words>1925</Words>
  <Application>Microsoft Office PowerPoint</Application>
  <PresentationFormat>Экран (4:3)</PresentationFormat>
  <Paragraphs>505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2022- 2024 годы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RePack by SPecialiST</cp:lastModifiedBy>
  <cp:revision>1305</cp:revision>
  <cp:lastPrinted>2020-06-30T11:58:33Z</cp:lastPrinted>
  <dcterms:created xsi:type="dcterms:W3CDTF">2013-12-18T08:51:47Z</dcterms:created>
  <dcterms:modified xsi:type="dcterms:W3CDTF">2022-06-10T05:53:56Z</dcterms:modified>
</cp:coreProperties>
</file>